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8" r:id="rId4"/>
    <p:sldId id="271" r:id="rId5"/>
    <p:sldId id="259" r:id="rId6"/>
    <p:sldId id="272" r:id="rId7"/>
    <p:sldId id="260" r:id="rId8"/>
    <p:sldId id="261" r:id="rId9"/>
    <p:sldId id="262" r:id="rId10"/>
    <p:sldId id="263" r:id="rId11"/>
    <p:sldId id="273" r:id="rId12"/>
    <p:sldId id="274" r:id="rId13"/>
    <p:sldId id="267" r:id="rId14"/>
    <p:sldId id="264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4" y="642918"/>
            <a:ext cx="7896386" cy="5286411"/>
          </a:xfrm>
        </p:spPr>
        <p:txBody>
          <a:bodyPr/>
          <a:lstStyle/>
          <a:p>
            <a:r>
              <a:rPr lang="ru-RU" dirty="0" smtClean="0">
                <a:cs typeface="Aharoni" pitchFamily="2" charset="-79"/>
              </a:rPr>
              <a:t>Проблемы войны и мира в 1920-е годы. </a:t>
            </a:r>
            <a:br>
              <a:rPr lang="ru-RU" dirty="0" smtClean="0">
                <a:cs typeface="Aharoni" pitchFamily="2" charset="-79"/>
              </a:rPr>
            </a:br>
            <a:r>
              <a:rPr lang="ru-RU" dirty="0" smtClean="0">
                <a:cs typeface="Aharoni" pitchFamily="2" charset="-79"/>
              </a:rPr>
              <a:t>Милитаризм и пацифизм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Подготовила: 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учитель 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истории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dirty="0" err="1" smtClean="0">
                <a:solidFill>
                  <a:schemeClr val="accent4">
                    <a:lumMod val="75000"/>
                  </a:schemeClr>
                </a:solidFill>
              </a:rPr>
              <a:t>Балицкая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А.Ф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369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план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ctr">
              <a:buAutoNum type="arabicPeriod"/>
            </a:pPr>
            <a:r>
              <a:rPr lang="ru-RU" sz="3600" dirty="0" smtClean="0">
                <a:solidFill>
                  <a:srgbClr val="002060"/>
                </a:solidFill>
              </a:rPr>
              <a:t>Антанта и советская Россия</a:t>
            </a:r>
          </a:p>
          <a:p>
            <a:pPr marL="742950" indent="-742950" algn="ctr">
              <a:buAutoNum type="arabicPeriod"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Мирный план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</a:rPr>
              <a:t>Вудро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Вильсона</a:t>
            </a:r>
          </a:p>
          <a:p>
            <a:pPr marL="742950" indent="-742950" algn="ctr">
              <a:buAutoNum type="arabicPeriod"/>
            </a:pPr>
            <a:r>
              <a:rPr lang="ru-RU" sz="3600" dirty="0" smtClean="0">
                <a:solidFill>
                  <a:srgbClr val="002060"/>
                </a:solidFill>
              </a:rPr>
              <a:t>Итоги Первой мировой войны</a:t>
            </a:r>
          </a:p>
          <a:p>
            <a:pPr marL="742950" indent="-742950" algn="ctr">
              <a:buAutoNum type="arabicPeriod"/>
            </a:pPr>
            <a:r>
              <a:rPr lang="ru-RU" sz="3600" dirty="0" smtClean="0">
                <a:solidFill>
                  <a:srgbClr val="002060"/>
                </a:solidFill>
              </a:rPr>
              <a:t>Пацифизм 1920-х гг.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Антанта и советская Россия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Россия вышла из войны путем заключения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сепаратного мира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(без ведома и согласия союзников) – </a:t>
            </a: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нарушение обязательств перед союзниками</a:t>
            </a:r>
          </a:p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Россия при этом отказалась от всех соглашений,  заключенных прежней властью</a:t>
            </a:r>
          </a:p>
          <a:p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У Запада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возникли опасения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распространения большевизма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надежды на раздел территории России</a:t>
            </a:r>
          </a:p>
          <a:p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Основы послевоенного мира были заложены без участия России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(ее интересы не учтены)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722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785926"/>
            <a:ext cx="3429000" cy="16430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Томас </a:t>
            </a:r>
            <a:r>
              <a:rPr lang="ru-RU" dirty="0" err="1" smtClean="0"/>
              <a:t>Вудро</a:t>
            </a:r>
            <a:r>
              <a:rPr lang="ru-RU" dirty="0" smtClean="0"/>
              <a:t> Вильсон</a:t>
            </a:r>
            <a:br>
              <a:rPr lang="ru-RU" dirty="0" smtClean="0"/>
            </a:br>
            <a:r>
              <a:rPr lang="ru-RU" dirty="0" smtClean="0"/>
              <a:t>(1856-1924гг)</a:t>
            </a:r>
            <a:r>
              <a:rPr lang="ru-RU" i="1" dirty="0" smtClean="0"/>
              <a:t> </a:t>
            </a:r>
            <a:endParaRPr lang="ru-RU" dirty="0"/>
          </a:p>
        </p:txBody>
      </p:sp>
      <p:pic>
        <p:nvPicPr>
          <p:cNvPr id="3074" name="Picture 2" descr="https://im3-tub-ru.yandex.net/i?id=a772dfac951020570039d26f71fb1499&amp;n=33&amp;h=215&amp;w=18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858" b="585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Мирный план </a:t>
            </a:r>
            <a:r>
              <a:rPr lang="ru-RU" dirty="0" err="1" smtClean="0">
                <a:solidFill>
                  <a:srgbClr val="002060"/>
                </a:solidFill>
              </a:rPr>
              <a:t>Вудро</a:t>
            </a:r>
            <a:r>
              <a:rPr lang="ru-RU" dirty="0" smtClean="0">
                <a:solidFill>
                  <a:srgbClr val="002060"/>
                </a:solidFill>
              </a:rPr>
              <a:t> Вильсона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9416"/>
            <a:ext cx="8215338" cy="5248584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Подход Вильсона к международным делам исходил из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необходимости утверждения универсального мирового порядка, основанного на правовых принципах</a:t>
            </a:r>
          </a:p>
          <a:p>
            <a:endParaRPr lang="ru-RU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С. 125-126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– </a:t>
            </a:r>
            <a:r>
              <a:rPr lang="ru-RU" i="1" u="sng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охарактеризовать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«Основные принципы будущего миропорядка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Вудро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Вильсона».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875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29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14 принципов</a:t>
            </a:r>
            <a:r>
              <a:rPr lang="ru-RU" dirty="0" smtClean="0">
                <a:solidFill>
                  <a:srgbClr val="002060"/>
                </a:solidFill>
              </a:rPr>
              <a:t>»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(программа мира)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8072462" cy="5429264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отказ от тайных соглашений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открытость международной дипломатии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свобода мореходства за пределами территориальных вод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свобода торговли, устранение экономических барьеров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решение территориальных споров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обеспечение России искреннего, гостеприимного приема в сообщество свободных государств на основе свободного выбора ею политической системы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 создание новых государств (в отдельном пункте речь шла о независимой Польше, которая объединяет все ее этнические территории, с выходом к морю)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создание Лиги Наций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Итоги Первой мировой войны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Возврат Франции ее земель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– Эльзаса и Лотарингии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Территория Германии по левому берегу Рейна бала признана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демилитаризованной</a:t>
            </a:r>
          </a:p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Германия –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обязана выплачивать репарации</a:t>
            </a:r>
          </a:p>
          <a:p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Территориальные изменения государств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(в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т.ч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 начало формирования нового государства – Югославии)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Не все страны были довольны решениями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(Германия, Италия)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055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Итоги Первой мировой войны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Германские колонии были переданы под контроль Лиги Наций</a:t>
            </a:r>
          </a:p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Лига Наций </a:t>
            </a:r>
            <a:r>
              <a:rPr lang="ru-RU" b="1" u="sng" dirty="0" smtClean="0">
                <a:solidFill>
                  <a:schemeClr val="accent4">
                    <a:lumMod val="75000"/>
                  </a:schemeClr>
                </a:solidFill>
              </a:rPr>
              <a:t>не стала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универсальной организацией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 marL="571500" indent="-457200">
              <a:buAutoNum type="arabicPeriod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Россия не вошла в ее состав</a:t>
            </a:r>
          </a:p>
          <a:p>
            <a:pPr marL="571500" indent="-45720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Конгресс США не одобрил условия Версальского мира и Устав Лиги</a:t>
            </a:r>
          </a:p>
          <a:p>
            <a:pPr marL="571500" indent="-45720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США не вошли в Лигу Наций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021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Итоги Первой мировой войны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Не была удовлетворена своим положением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Япония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Навязала в годы войны Китаю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«21 условие»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фактически подчинявшее Китай</a:t>
            </a:r>
          </a:p>
          <a:p>
            <a:pPr marL="114300" indent="0">
              <a:buNone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- Под натиском других стран позже </a:t>
            </a:r>
            <a:r>
              <a:rPr lang="ru-RU" i="1" u="sng" dirty="0" smtClean="0">
                <a:solidFill>
                  <a:schemeClr val="accent4">
                    <a:lumMod val="75000"/>
                  </a:schemeClr>
                </a:solidFill>
              </a:rPr>
              <a:t>вынуждена отказаться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 данных условий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034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286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пацифизм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71546"/>
            <a:ext cx="8072462" cy="5786454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u="sng" dirty="0" smtClean="0">
                <a:solidFill>
                  <a:schemeClr val="bg2"/>
                </a:solidFill>
                <a:cs typeface="Aharoni" pitchFamily="2" charset="-79"/>
              </a:rPr>
              <a:t>Пацифизм</a:t>
            </a: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 – движение, противодействующее войне и насилию</a:t>
            </a:r>
          </a:p>
          <a:p>
            <a:r>
              <a:rPr lang="ru-RU" sz="2800" u="sng" dirty="0" smtClean="0">
                <a:solidFill>
                  <a:schemeClr val="bg2"/>
                </a:solidFill>
                <a:cs typeface="Aharoni" pitchFamily="2" charset="-79"/>
              </a:rPr>
              <a:t>1920-е гг. – годы пацифизма в мире: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Народы Европы устали от войны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Многие страны были очень ослаблены, чтобы брать реванш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Англия, Франция – заинтересованы в сохранении своих завоеванных позиций</a:t>
            </a:r>
          </a:p>
          <a:p>
            <a:r>
              <a:rPr lang="ru-RU" sz="2800" u="sng" dirty="0" smtClean="0">
                <a:solidFill>
                  <a:schemeClr val="bg2"/>
                </a:solidFill>
                <a:cs typeface="Aharoni" pitchFamily="2" charset="-79"/>
              </a:rPr>
              <a:t>Возникает волна уступок и компромиссов: 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отмена выплат репараций (1931 г.)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Предусматривалась нерушимость западных границ Германии (стала членом Лиги Наций)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cs typeface="Aharoni" pitchFamily="2" charset="-79"/>
              </a:rPr>
              <a:t>Продолжались переговоры об ограничении вооружений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2332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Чарльз  Гейтс </a:t>
            </a:r>
            <a:r>
              <a:rPr lang="ru-RU" dirty="0" err="1" smtClean="0"/>
              <a:t>Дауэс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https://im1-tub-ru.yandex.net/i?id=61f95d56286753a6f60426c9fa42e59d&amp;n=33&amp;h=215&amp;w=16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1410" b="11410"/>
          <a:stretch>
            <a:fillRect/>
          </a:stretch>
        </p:blipFill>
        <p:spPr bwMode="auto">
          <a:xfrm>
            <a:off x="839906" y="1142984"/>
            <a:ext cx="4017845" cy="4571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428604"/>
            <a:ext cx="6255488" cy="7435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2" name="Picture 2" descr="C:\Users\Михаил Иванович\Desktop\0003-003-Reshenie-problemy-reparatsij-po-planu-CH.-Daue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0724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071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Репарация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8001024" cy="51698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(от латинского «восстановление») в международном праве - вид материальной ответственности состоит в возмещении государством причиненного им ущерба в денежной или иной форме. </a:t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Домашнее задание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§ 14 (вопросы и задания к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ним)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Подготовьте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сообщение: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</a:rPr>
              <a:t>ʼʼДесятилетие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пацифизма: процессы и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</a:rPr>
              <a:t>проблемыʼʼ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.(для сильных учащихся). </a:t>
            </a:r>
          </a:p>
        </p:txBody>
      </p:sp>
    </p:spTree>
    <p:extLst>
      <p:ext uri="{BB962C8B-B14F-4D97-AF65-F5344CB8AC3E}">
        <p14:creationId xmlns="" xmlns:p14="http://schemas.microsoft.com/office/powerpoint/2010/main" val="293106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1">
      <a:dk1>
        <a:sysClr val="windowText" lastClr="000000"/>
      </a:dk1>
      <a:lt1>
        <a:sysClr val="window" lastClr="FFFFFF"/>
      </a:lt1>
      <a:dk2>
        <a:srgbClr val="B13F9A"/>
      </a:dk2>
      <a:lt2>
        <a:srgbClr val="5A2C64"/>
      </a:lt2>
      <a:accent1>
        <a:srgbClr val="B83D68"/>
      </a:accent1>
      <a:accent2>
        <a:srgbClr val="AC66BB"/>
      </a:accent2>
      <a:accent3>
        <a:srgbClr val="DE6C36"/>
      </a:accent3>
      <a:accent4>
        <a:srgbClr val="0070C0"/>
      </a:accent4>
      <a:accent5>
        <a:srgbClr val="CF6DA4"/>
      </a:accent5>
      <a:accent6>
        <a:srgbClr val="EBC4DA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239</TotalTime>
  <Words>455</Words>
  <Application>Microsoft Office PowerPoint</Application>
  <PresentationFormat>Экран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Проблемы войны и мира в 1920-е годы.  Милитаризм и пацифизм.  Подготовила: учитель истории Балицкая А.Ф.   </vt:lpstr>
      <vt:lpstr>план</vt:lpstr>
      <vt:lpstr>Антанта и советская Россия</vt:lpstr>
      <vt:lpstr>Томас Вудро Вильсон (1856-1924гг) </vt:lpstr>
      <vt:lpstr>Мирный план Вудро Вильсона</vt:lpstr>
      <vt:lpstr>«14 принципов»  (программа мира)</vt:lpstr>
      <vt:lpstr>Итоги Первой мировой войны</vt:lpstr>
      <vt:lpstr>Итоги Первой мировой войны</vt:lpstr>
      <vt:lpstr>Итоги Первой мировой войны</vt:lpstr>
      <vt:lpstr>пацифизм</vt:lpstr>
      <vt:lpstr>Чарльз  Гейтс Дауэс </vt:lpstr>
      <vt:lpstr>Слайд 12</vt:lpstr>
      <vt:lpstr>Репарация</vt:lpstr>
      <vt:lpstr>Домашнее задание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войны и мира в 1920-е годы. Милитаризм и пацифизм</dc:title>
  <dc:creator>Галина и Антон</dc:creator>
  <cp:lastModifiedBy>admin</cp:lastModifiedBy>
  <cp:revision>27</cp:revision>
  <dcterms:created xsi:type="dcterms:W3CDTF">2014-09-28T05:13:45Z</dcterms:created>
  <dcterms:modified xsi:type="dcterms:W3CDTF">2016-10-21T03:45:32Z</dcterms:modified>
</cp:coreProperties>
</file>